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0" r:id="rId8"/>
    <p:sldId id="269" r:id="rId9"/>
    <p:sldId id="267" r:id="rId10"/>
    <p:sldId id="261" r:id="rId11"/>
    <p:sldId id="272" r:id="rId12"/>
    <p:sldId id="273" r:id="rId13"/>
    <p:sldId id="274" r:id="rId14"/>
    <p:sldId id="278" r:id="rId15"/>
    <p:sldId id="275" r:id="rId16"/>
    <p:sldId id="276" r:id="rId17"/>
    <p:sldId id="277" r:id="rId18"/>
    <p:sldId id="265" r:id="rId19"/>
    <p:sldId id="26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86A6-7A85-42C8-B8B3-63B24224F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Athletics carnival 2021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BC15-1C65-469E-AA8D-BF02832E7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Concord Public School</a:t>
            </a:r>
          </a:p>
        </p:txBody>
      </p:sp>
      <p:pic>
        <p:nvPicPr>
          <p:cNvPr id="1026" name="Picture 2" descr="Home - Concord Public School">
            <a:extLst>
              <a:ext uri="{FF2B5EF4-FFF2-40B4-BE49-F238E27FC236}">
                <a16:creationId xmlns:a16="http://schemas.microsoft.com/office/drawing/2014/main" id="{DB02AB2E-2173-49CB-89DB-8C993252F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394786" y="5169401"/>
            <a:ext cx="2224087" cy="15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F70D2-118C-40E0-A842-39A9AE146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8" r="2301" b="5555"/>
          <a:stretch/>
        </p:blipFill>
        <p:spPr>
          <a:xfrm>
            <a:off x="9322501" y="4869275"/>
            <a:ext cx="2551666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Kindergarten, Year 1 and Year 2 students turning 7 in 2021 will run 70 m around the track.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4787183" y="2660221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Run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002020" y="2660221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70 m around the track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664" y="3176337"/>
            <a:ext cx="2525227" cy="1544088"/>
          </a:xfrm>
          <a:prstGeom prst="rect">
            <a:avLst/>
          </a:prstGeom>
        </p:spPr>
      </p:pic>
      <p:pic>
        <p:nvPicPr>
          <p:cNvPr id="11" name="Picture 2" descr="St Luke&amp;#39;s Oval - Athletics Track Directory">
            <a:extLst>
              <a:ext uri="{FF2B5EF4-FFF2-40B4-BE49-F238E27FC236}">
                <a16:creationId xmlns:a16="http://schemas.microsoft.com/office/drawing/2014/main" id="{3A76D625-431F-4B7D-804A-DC6830F5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 bwMode="auto">
          <a:xfrm>
            <a:off x="409401" y="2645301"/>
            <a:ext cx="3979645" cy="26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1D62A-94E7-44EF-A0FF-C935A92C5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436" y="2888080"/>
            <a:ext cx="17811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Students 8 years, 9 years, 10 years, 11 years, 12 years and 13 years old will run 100 m heats around the track.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419558" y="2082706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Run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680605" y="2082706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100 m around the track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877" y="2547294"/>
            <a:ext cx="2525227" cy="1544088"/>
          </a:xfrm>
          <a:prstGeom prst="rect">
            <a:avLst/>
          </a:prstGeom>
        </p:spPr>
      </p:pic>
      <p:pic>
        <p:nvPicPr>
          <p:cNvPr id="11" name="Picture 2" descr="St Luke&amp;#39;s Oval - Athletics Track Directory">
            <a:extLst>
              <a:ext uri="{FF2B5EF4-FFF2-40B4-BE49-F238E27FC236}">
                <a16:creationId xmlns:a16="http://schemas.microsoft.com/office/drawing/2014/main" id="{3A76D625-431F-4B7D-804A-DC6830F5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 bwMode="auto">
          <a:xfrm>
            <a:off x="446973" y="2082706"/>
            <a:ext cx="4727311" cy="30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1D62A-94E7-44EF-A0FF-C935A92C5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856" y="2191395"/>
            <a:ext cx="17811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Juniors, 11 year old's and 12 year old's/13 year old's will run 200 m heats around the track.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229716" y="2153248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Run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507346" y="2142863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2</a:t>
            </a: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00 m around the track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18" y="2559325"/>
            <a:ext cx="2525227" cy="1544088"/>
          </a:xfrm>
          <a:prstGeom prst="rect">
            <a:avLst/>
          </a:prstGeom>
        </p:spPr>
      </p:pic>
      <p:pic>
        <p:nvPicPr>
          <p:cNvPr id="11" name="Picture 2" descr="St Luke&amp;#39;s Oval - Athletics Track Directory">
            <a:extLst>
              <a:ext uri="{FF2B5EF4-FFF2-40B4-BE49-F238E27FC236}">
                <a16:creationId xmlns:a16="http://schemas.microsoft.com/office/drawing/2014/main" id="{3A76D625-431F-4B7D-804A-DC6830F5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 bwMode="auto">
          <a:xfrm>
            <a:off x="277054" y="2106768"/>
            <a:ext cx="4756557" cy="31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1D62A-94E7-44EF-A0FF-C935A92C5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014" y="2466975"/>
            <a:ext cx="17811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Juniors, 11 year old’s, 12 year old’s/13 year old’s will run 800 m heats around the track.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229716" y="2153248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Run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507346" y="2142863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800 m around the track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18" y="2559325"/>
            <a:ext cx="2525227" cy="1544088"/>
          </a:xfrm>
          <a:prstGeom prst="rect">
            <a:avLst/>
          </a:prstGeom>
        </p:spPr>
      </p:pic>
      <p:pic>
        <p:nvPicPr>
          <p:cNvPr id="11" name="Picture 2" descr="St Luke&amp;#39;s Oval - Athletics Track Directory">
            <a:extLst>
              <a:ext uri="{FF2B5EF4-FFF2-40B4-BE49-F238E27FC236}">
                <a16:creationId xmlns:a16="http://schemas.microsoft.com/office/drawing/2014/main" id="{3A76D625-431F-4B7D-804A-DC6830F5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 bwMode="auto">
          <a:xfrm>
            <a:off x="277054" y="2106768"/>
            <a:ext cx="4756557" cy="31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1D62A-94E7-44EF-A0FF-C935A92C5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014" y="2466975"/>
            <a:ext cx="17811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When we run around the track we need to make sure we stay in our lane.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229716" y="2153248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Run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507346" y="2142863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Stay in your lane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18" y="2559325"/>
            <a:ext cx="2525227" cy="1544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1D62A-94E7-44EF-A0FF-C935A92C5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014" y="2466975"/>
            <a:ext cx="1781175" cy="192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C1F13-A8BC-4CB3-B165-CD4807CA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56899" y="2020444"/>
            <a:ext cx="5258046" cy="39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There will be Field Events for students in Years 3-6. High jump will be available for Juniors (8-10 year old’s), 11 years and 12/13 year old's.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230536" y="2396816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High jump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507344" y="2421013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Field Events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928" y="2744119"/>
            <a:ext cx="2525227" cy="1544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C26C9-4C96-4434-BC60-3A241BA81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35" y="2744119"/>
            <a:ext cx="2009775" cy="1876425"/>
          </a:xfrm>
          <a:prstGeom prst="rect">
            <a:avLst/>
          </a:prstGeom>
        </p:spPr>
      </p:pic>
      <p:pic>
        <p:nvPicPr>
          <p:cNvPr id="2050" name="Picture 2" descr="Sports - Sydney Grammar School">
            <a:extLst>
              <a:ext uri="{FF2B5EF4-FFF2-40B4-BE49-F238E27FC236}">
                <a16:creationId xmlns:a16="http://schemas.microsoft.com/office/drawing/2014/main" id="{90DF44CC-3E0B-4316-893F-F3FB083C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" y="2311353"/>
            <a:ext cx="4502674" cy="30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9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64952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There will be Field Events for students in Years 3-6. Long jump will be available for Juniors (8-10 year old’s), 11 years and 12/13 year old's.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230536" y="2396816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L</a:t>
            </a: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ong jump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507344" y="2421013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Field Events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E38CA-83A6-4C73-AED6-BC9F1B9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928" y="2744119"/>
            <a:ext cx="2525227" cy="1544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44C2A-2326-45DE-AFF2-7C1ADA7C5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63" y="2795587"/>
            <a:ext cx="2693450" cy="1492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88F0A-5E6E-497F-A951-D1218195C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0" y="2313023"/>
            <a:ext cx="4904937" cy="36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63" y="236766"/>
            <a:ext cx="10908632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Discus for the Juniors (8-10 year old's) will be 500 grams and discus for 11-13 year old's will be 750 grams. </a:t>
            </a:r>
            <a:endParaRPr lang="en-AU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B59D3-FED1-4960-916B-642626577412}"/>
              </a:ext>
            </a:extLst>
          </p:cNvPr>
          <p:cNvSpPr txBox="1"/>
          <p:nvPr/>
        </p:nvSpPr>
        <p:spPr>
          <a:xfrm>
            <a:off x="5230536" y="2396816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Discus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FF1E-FB46-47A4-8599-E09CA5D0D79A}"/>
              </a:ext>
            </a:extLst>
          </p:cNvPr>
          <p:cNvSpPr txBox="1"/>
          <p:nvPr/>
        </p:nvSpPr>
        <p:spPr>
          <a:xfrm>
            <a:off x="8507344" y="2421013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Discus</a:t>
            </a:r>
            <a:endParaRPr lang="en-US" b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B2021-238A-45BF-B54B-A367BC1F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65" y="2515787"/>
            <a:ext cx="2566988" cy="2402888"/>
          </a:xfrm>
          <a:prstGeom prst="rect">
            <a:avLst/>
          </a:prstGeom>
        </p:spPr>
      </p:pic>
      <p:pic>
        <p:nvPicPr>
          <p:cNvPr id="8194" name="Picture 2" descr="Discus 750G Rubber 750g For Sale | BallSports Australia">
            <a:extLst>
              <a:ext uri="{FF2B5EF4-FFF2-40B4-BE49-F238E27FC236}">
                <a16:creationId xmlns:a16="http://schemas.microsoft.com/office/drawing/2014/main" id="{8EEAB491-0F58-4039-BE35-3D32A292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81" y="2515787"/>
            <a:ext cx="2101697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w to throw discus (Kids Tutorial) - YouTube">
            <a:extLst>
              <a:ext uri="{FF2B5EF4-FFF2-40B4-BE49-F238E27FC236}">
                <a16:creationId xmlns:a16="http://schemas.microsoft.com/office/drawing/2014/main" id="{A18D0FC1-67CC-47BD-BAC6-ECE4E34D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7" y="2515787"/>
            <a:ext cx="4658404" cy="26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0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201" y="85392"/>
            <a:ext cx="10368643" cy="4648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will be additional Novelty Events and Ball Games on the day.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activities might be: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Egg and spoon 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Bean bag bounce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Sack 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Bean bags and hoops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Tunnel ball</a:t>
            </a:r>
            <a:endParaRPr lang="en-A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0B512-D897-4BEC-83C8-78EF1A3FA884}"/>
              </a:ext>
            </a:extLst>
          </p:cNvPr>
          <p:cNvSpPr txBox="1"/>
          <p:nvPr/>
        </p:nvSpPr>
        <p:spPr>
          <a:xfrm>
            <a:off x="8155118" y="1228808"/>
            <a:ext cx="3015773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Sack race</a:t>
            </a:r>
            <a:endParaRPr lang="en-US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8737-07EA-49C8-8DFE-9771D8A7CF5B}"/>
              </a:ext>
            </a:extLst>
          </p:cNvPr>
          <p:cNvSpPr txBox="1"/>
          <p:nvPr/>
        </p:nvSpPr>
        <p:spPr>
          <a:xfrm>
            <a:off x="8155118" y="3201690"/>
            <a:ext cx="3015773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Egg and spoon race</a:t>
            </a:r>
            <a:endParaRPr lang="en-US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14282-118D-4AAC-B7FD-76A3C17EDDEB}"/>
              </a:ext>
            </a:extLst>
          </p:cNvPr>
          <p:cNvSpPr txBox="1"/>
          <p:nvPr/>
        </p:nvSpPr>
        <p:spPr>
          <a:xfrm>
            <a:off x="1131742" y="4842725"/>
            <a:ext cx="3015773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Bean bag activities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8F5F2-FB5A-4C69-AA9B-0BDC53920A13}"/>
              </a:ext>
            </a:extLst>
          </p:cNvPr>
          <p:cNvSpPr txBox="1"/>
          <p:nvPr/>
        </p:nvSpPr>
        <p:spPr>
          <a:xfrm>
            <a:off x="4376258" y="4842725"/>
            <a:ext cx="3015773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Tunnel ball</a:t>
            </a:r>
            <a:endParaRPr lang="en-US" b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8E5DC-3ADB-448A-A228-0B3E84B7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479" y="1314568"/>
            <a:ext cx="1543050" cy="13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ABC817-12BB-493F-AFDB-8325A72EA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252" y="3297006"/>
            <a:ext cx="1467278" cy="1260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C68A70-52C0-4BAD-84A5-7FEC89752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627" y="4988400"/>
            <a:ext cx="1647825" cy="1186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A76B2D-945D-4E07-B578-9364F6BF0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081" y="4992490"/>
            <a:ext cx="1547204" cy="12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347" y="236766"/>
            <a:ext cx="7002379" cy="381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Athletics Carnival is finished I will walk back to school with my friends and teachers.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When the little man is green I will walk across the road with my teachers. 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D2779-84E8-4BE1-896C-0A123C75A7AA}"/>
              </a:ext>
            </a:extLst>
          </p:cNvPr>
          <p:cNvSpPr txBox="1"/>
          <p:nvPr/>
        </p:nvSpPr>
        <p:spPr>
          <a:xfrm>
            <a:off x="7532726" y="4471987"/>
            <a:ext cx="2576605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Go</a:t>
            </a:r>
            <a:endParaRPr lang="en-US" b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EFE3E-C231-4618-9863-72BA31966712}"/>
              </a:ext>
            </a:extLst>
          </p:cNvPr>
          <p:cNvSpPr txBox="1"/>
          <p:nvPr/>
        </p:nvSpPr>
        <p:spPr>
          <a:xfrm>
            <a:off x="4803290" y="4471987"/>
            <a:ext cx="2576606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Walk across the road</a:t>
            </a:r>
            <a:endParaRPr lang="en-US" b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8F66D-489B-438F-8179-7BEBB512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17" y="4571952"/>
            <a:ext cx="1584636" cy="1355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BB94F-7C55-4094-8287-42B84567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711" y="4591179"/>
            <a:ext cx="1653094" cy="1336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A11E3-C018-4ACF-B81C-54A97AE6F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72265" y="1421356"/>
            <a:ext cx="5690937" cy="42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9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368643" cy="1028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 Wednesday 14</a:t>
            </a:r>
            <a:r>
              <a:rPr lang="en-AU" sz="3200" b="1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A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July 2021 we are going to St Luke’s Oval for our Athletics Carnival.</a:t>
            </a: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3" y="5696862"/>
            <a:ext cx="1514224" cy="10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F96A6-02C2-4F1B-9A96-B0DF85F47BA0}"/>
              </a:ext>
            </a:extLst>
          </p:cNvPr>
          <p:cNvSpPr txBox="1"/>
          <p:nvPr/>
        </p:nvSpPr>
        <p:spPr>
          <a:xfrm>
            <a:off x="8365958" y="1419766"/>
            <a:ext cx="2687053" cy="203132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Park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9FC5D-282D-492A-9F23-A7E4D479C388}"/>
              </a:ext>
            </a:extLst>
          </p:cNvPr>
          <p:cNvSpPr txBox="1"/>
          <p:nvPr/>
        </p:nvSpPr>
        <p:spPr>
          <a:xfrm>
            <a:off x="8365958" y="3649158"/>
            <a:ext cx="2687053" cy="203132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Athletics Carnival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 descr="St Luke&amp;#39;s Oval - Athletics Track Directory">
            <a:extLst>
              <a:ext uri="{FF2B5EF4-FFF2-40B4-BE49-F238E27FC236}">
                <a16:creationId xmlns:a16="http://schemas.microsoft.com/office/drawing/2014/main" id="{1575E633-4B4B-4E35-9582-7C5A900D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9" y="1419766"/>
            <a:ext cx="6577263" cy="49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22DFA-3A34-4CF2-9045-FCBFE2421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38" y="3801219"/>
            <a:ext cx="1839518" cy="1541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7E76F-6744-458D-88E8-202C8B335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859" y="1591961"/>
            <a:ext cx="2381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2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700F3-D8AC-4DFD-BD6B-831845A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347" y="236766"/>
            <a:ext cx="7002379" cy="381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need to stop at the pedestrian crossing and look left and right. When there are no cars, I can cross the road with my teacher.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ome - Concord Public School">
            <a:extLst>
              <a:ext uri="{FF2B5EF4-FFF2-40B4-BE49-F238E27FC236}">
                <a16:creationId xmlns:a16="http://schemas.microsoft.com/office/drawing/2014/main" id="{72CEC038-C736-4D48-AA42-052120E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EFE3E-C231-4618-9863-72BA31966712}"/>
              </a:ext>
            </a:extLst>
          </p:cNvPr>
          <p:cNvSpPr txBox="1"/>
          <p:nvPr/>
        </p:nvSpPr>
        <p:spPr>
          <a:xfrm>
            <a:off x="8900189" y="2754589"/>
            <a:ext cx="2576606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Walk across the road</a:t>
            </a:r>
            <a:endParaRPr lang="en-US" b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8F66D-489B-438F-8179-7BEBB512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878" y="2865762"/>
            <a:ext cx="1389739" cy="11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D56C4-3B63-4F10-BDC9-1A9DBE6E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08494" y="1258804"/>
            <a:ext cx="5787189" cy="4340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C3712-1A20-487F-A4E6-694C69311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76244" y="3046775"/>
            <a:ext cx="4085096" cy="30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368643" cy="10286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 will wear our house colours, hat and running shoes. </a:t>
            </a: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F2C0D-2961-4589-97EA-2FB0E131BE92}"/>
              </a:ext>
            </a:extLst>
          </p:cNvPr>
          <p:cNvSpPr txBox="1"/>
          <p:nvPr/>
        </p:nvSpPr>
        <p:spPr>
          <a:xfrm>
            <a:off x="1260079" y="1051246"/>
            <a:ext cx="3015773" cy="25853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H</a:t>
            </a: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at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308A180-D007-45B0-9EFC-B9FCDBA0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09" y="1205163"/>
            <a:ext cx="1947111" cy="19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63ABD-EF36-4CF6-88CC-5264CF504C6D}"/>
              </a:ext>
            </a:extLst>
          </p:cNvPr>
          <p:cNvSpPr txBox="1"/>
          <p:nvPr/>
        </p:nvSpPr>
        <p:spPr>
          <a:xfrm>
            <a:off x="4540689" y="1051244"/>
            <a:ext cx="3015773" cy="25853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Running shoes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33D80-27C5-4548-81E9-271835072C1B}"/>
              </a:ext>
            </a:extLst>
          </p:cNvPr>
          <p:cNvSpPr txBox="1"/>
          <p:nvPr/>
        </p:nvSpPr>
        <p:spPr>
          <a:xfrm>
            <a:off x="7821299" y="1051244"/>
            <a:ext cx="3015773" cy="25853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T-shirt and shorts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76EC4A-AD62-4077-90F9-79B67B290767}"/>
              </a:ext>
            </a:extLst>
          </p:cNvPr>
          <p:cNvSpPr txBox="1">
            <a:spLocks/>
          </p:cNvSpPr>
          <p:nvPr/>
        </p:nvSpPr>
        <p:spPr>
          <a:xfrm>
            <a:off x="1053192" y="3936695"/>
            <a:ext cx="10368643" cy="1028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Darling will wear red, Hunter will wear green, Lachlan will wear yellow and Murray will wear blue.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524DF-0B89-4FEA-9482-FAC45347B9FE}"/>
              </a:ext>
            </a:extLst>
          </p:cNvPr>
          <p:cNvSpPr txBox="1"/>
          <p:nvPr/>
        </p:nvSpPr>
        <p:spPr>
          <a:xfrm>
            <a:off x="1313920" y="5068090"/>
            <a:ext cx="1658604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Darling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C7AF1-DB45-4CFB-B789-A7FCA5FA538C}"/>
              </a:ext>
            </a:extLst>
          </p:cNvPr>
          <p:cNvSpPr txBox="1"/>
          <p:nvPr/>
        </p:nvSpPr>
        <p:spPr>
          <a:xfrm>
            <a:off x="3573336" y="5068090"/>
            <a:ext cx="1658604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Hunter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BFB2C1-4C17-4663-82C5-6ED2E979B343}"/>
              </a:ext>
            </a:extLst>
          </p:cNvPr>
          <p:cNvSpPr txBox="1"/>
          <p:nvPr/>
        </p:nvSpPr>
        <p:spPr>
          <a:xfrm>
            <a:off x="5952609" y="5068090"/>
            <a:ext cx="1658604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Lachlan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6195E-D35A-44CD-97FE-F4277C041068}"/>
              </a:ext>
            </a:extLst>
          </p:cNvPr>
          <p:cNvSpPr txBox="1"/>
          <p:nvPr/>
        </p:nvSpPr>
        <p:spPr>
          <a:xfrm>
            <a:off x="8212025" y="5068090"/>
            <a:ext cx="1658604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Murray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233BE4-ACD0-4378-8DF4-02AFDDAC857D}"/>
              </a:ext>
            </a:extLst>
          </p:cNvPr>
          <p:cNvSpPr/>
          <p:nvPr/>
        </p:nvSpPr>
        <p:spPr>
          <a:xfrm>
            <a:off x="1636295" y="5189621"/>
            <a:ext cx="1050758" cy="954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EA2AB3-9F4C-43A7-A35A-D4F9E94CFE1C}"/>
              </a:ext>
            </a:extLst>
          </p:cNvPr>
          <p:cNvSpPr/>
          <p:nvPr/>
        </p:nvSpPr>
        <p:spPr>
          <a:xfrm>
            <a:off x="3877259" y="5220329"/>
            <a:ext cx="1050758" cy="95450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F149DE-854E-4BF8-86D5-8F947E2E8370}"/>
              </a:ext>
            </a:extLst>
          </p:cNvPr>
          <p:cNvSpPr/>
          <p:nvPr/>
        </p:nvSpPr>
        <p:spPr>
          <a:xfrm>
            <a:off x="6256532" y="5189621"/>
            <a:ext cx="1050758" cy="95450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16F6CE-DF6C-40C8-94EC-BF3319B1EE90}"/>
              </a:ext>
            </a:extLst>
          </p:cNvPr>
          <p:cNvSpPr/>
          <p:nvPr/>
        </p:nvSpPr>
        <p:spPr>
          <a:xfrm>
            <a:off x="8515948" y="5189621"/>
            <a:ext cx="1050758" cy="9545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2E3424-C784-41EB-9878-2C50D10C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185" y="1552361"/>
            <a:ext cx="1382162" cy="1269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DCB0C2-79A2-46E8-8F15-A829EE071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852" y="1601556"/>
            <a:ext cx="1382162" cy="12146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BDF239-562D-4A7C-BA35-D3A8F504A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82" y="1529305"/>
            <a:ext cx="2562583" cy="16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9" y="236766"/>
            <a:ext cx="10944726" cy="1157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 will bring our lunch box and drink bottle to have lunch and afternoon tea at St Luke’s Oval. If the weather is cold, please bring warm clothes, a towel and a raincoat. </a:t>
            </a:r>
          </a:p>
          <a:p>
            <a:pPr marL="0" indent="0">
              <a:buNone/>
            </a:pP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eji PET Drink Bottle Bright Pink 800mL | Officeworks">
            <a:extLst>
              <a:ext uri="{FF2B5EF4-FFF2-40B4-BE49-F238E27FC236}">
                <a16:creationId xmlns:a16="http://schemas.microsoft.com/office/drawing/2014/main" id="{441A1C47-C270-464D-8CF3-EC2E9000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61" y="4670504"/>
            <a:ext cx="1565550" cy="15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91216-6331-4C39-89E3-86C63DF5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68" y="4422234"/>
            <a:ext cx="2257425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E60856-AB05-47E3-B0D5-3B9DAA7E4B64}"/>
              </a:ext>
            </a:extLst>
          </p:cNvPr>
          <p:cNvSpPr txBox="1"/>
          <p:nvPr/>
        </p:nvSpPr>
        <p:spPr>
          <a:xfrm>
            <a:off x="3930522" y="1913001"/>
            <a:ext cx="2791326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Jumper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88362-EBF3-4A5C-8189-F2E48644B599}"/>
              </a:ext>
            </a:extLst>
          </p:cNvPr>
          <p:cNvSpPr txBox="1"/>
          <p:nvPr/>
        </p:nvSpPr>
        <p:spPr>
          <a:xfrm>
            <a:off x="6931938" y="4352762"/>
            <a:ext cx="2791326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Drink bottle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346A4-0347-4A3E-B50C-67054D440857}"/>
              </a:ext>
            </a:extLst>
          </p:cNvPr>
          <p:cNvSpPr txBox="1"/>
          <p:nvPr/>
        </p:nvSpPr>
        <p:spPr>
          <a:xfrm>
            <a:off x="1025986" y="4352762"/>
            <a:ext cx="2791326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Raincoat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B11E5-D085-4FBD-8DB0-B2ABFF0BFA4F}"/>
              </a:ext>
            </a:extLst>
          </p:cNvPr>
          <p:cNvSpPr txBox="1"/>
          <p:nvPr/>
        </p:nvSpPr>
        <p:spPr>
          <a:xfrm>
            <a:off x="3930522" y="4352762"/>
            <a:ext cx="2791326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Lunch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4BC77-A9CD-4FC2-84A4-C6BBBB4CE37A}"/>
              </a:ext>
            </a:extLst>
          </p:cNvPr>
          <p:cNvSpPr txBox="1"/>
          <p:nvPr/>
        </p:nvSpPr>
        <p:spPr>
          <a:xfrm>
            <a:off x="6931938" y="1934970"/>
            <a:ext cx="2791326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Tracksuit pants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1EF3F4-912D-447E-9657-2652CF8DF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809" y="4606863"/>
            <a:ext cx="983680" cy="15679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538AFA-718B-40F5-9E1E-1328532E6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154" y="2161752"/>
            <a:ext cx="1878812" cy="1670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30E171-D535-482B-97C7-BE9AE8870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312" y="2104602"/>
            <a:ext cx="871750" cy="1727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221DD1-F349-48BC-A9F6-737C2DD2B86F}"/>
              </a:ext>
            </a:extLst>
          </p:cNvPr>
          <p:cNvSpPr txBox="1"/>
          <p:nvPr/>
        </p:nvSpPr>
        <p:spPr>
          <a:xfrm>
            <a:off x="1025986" y="1913001"/>
            <a:ext cx="2791326" cy="23083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Towel</a:t>
            </a: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9008C-69AE-45A8-B9F6-EC9E8A37A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74" y="2028185"/>
            <a:ext cx="24193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1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368643" cy="1157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 will line up under the Cola after 9 am.</a:t>
            </a: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7B458D35-B5DE-4283-AE5C-CCAE2E3F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65" y="979058"/>
            <a:ext cx="3849738" cy="51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009CC559-37DC-4EA1-9D05-ABB89269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72" y="2125911"/>
            <a:ext cx="22574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DC07E-10E2-4C27-A7D2-88DA4806D200}"/>
              </a:ext>
            </a:extLst>
          </p:cNvPr>
          <p:cNvSpPr txBox="1"/>
          <p:nvPr/>
        </p:nvSpPr>
        <p:spPr>
          <a:xfrm>
            <a:off x="5310710" y="1941584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Wait patiently for your teacher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731C5-FFA7-4883-9CE2-E408C51AD44F}"/>
              </a:ext>
            </a:extLst>
          </p:cNvPr>
          <p:cNvSpPr txBox="1"/>
          <p:nvPr/>
        </p:nvSpPr>
        <p:spPr>
          <a:xfrm>
            <a:off x="8539879" y="1941584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AU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Use a quiet voice</a:t>
            </a:r>
            <a:br>
              <a:rPr lang="en-AU" dirty="0"/>
            </a:br>
            <a:endParaRPr lang="en-AU" dirty="0"/>
          </a:p>
        </p:txBody>
      </p:sp>
      <p:pic>
        <p:nvPicPr>
          <p:cNvPr id="16394" name="Picture 10">
            <a:extLst>
              <a:ext uri="{FF2B5EF4-FFF2-40B4-BE49-F238E27FC236}">
                <a16:creationId xmlns:a16="http://schemas.microsoft.com/office/drawing/2014/main" id="{C0F3F962-BE97-4375-B99E-4C960B215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85" y="2125911"/>
            <a:ext cx="2267959" cy="17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lock 9:00 | ClipArt ETC">
            <a:extLst>
              <a:ext uri="{FF2B5EF4-FFF2-40B4-BE49-F238E27FC236}">
                <a16:creationId xmlns:a16="http://schemas.microsoft.com/office/drawing/2014/main" id="{604348BF-E559-4B5E-932A-A118B71F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861" y="140910"/>
            <a:ext cx="1261892" cy="12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7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7"/>
            <a:ext cx="10793902" cy="1157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 will walk to St Luke’s Oval with their teachers. </a:t>
            </a:r>
            <a:endParaRPr lang="en-A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C617F-C1A7-49AB-B5D7-42AE5A664801}"/>
              </a:ext>
            </a:extLst>
          </p:cNvPr>
          <p:cNvSpPr txBox="1"/>
          <p:nvPr/>
        </p:nvSpPr>
        <p:spPr>
          <a:xfrm>
            <a:off x="1050758" y="3327962"/>
            <a:ext cx="107963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depart school at approximately 9:20am and return at approximately 2:30pm.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83FBF-F8FF-4159-8E15-455F5C978F89}"/>
              </a:ext>
            </a:extLst>
          </p:cNvPr>
          <p:cNvSpPr txBox="1"/>
          <p:nvPr/>
        </p:nvSpPr>
        <p:spPr>
          <a:xfrm>
            <a:off x="2070205" y="1315376"/>
            <a:ext cx="3015773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Walk to </a:t>
            </a: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St Luke’s Oval</a:t>
            </a:r>
            <a:endParaRPr lang="en-US" b="0" dirty="0">
              <a:effectLst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F120C74-92A9-4A26-84D8-94BEE86A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06" y="1446638"/>
            <a:ext cx="1625770" cy="12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1B3D9-15A8-4E5A-B5FA-32BB0C964C93}"/>
              </a:ext>
            </a:extLst>
          </p:cNvPr>
          <p:cNvSpPr txBox="1"/>
          <p:nvPr/>
        </p:nvSpPr>
        <p:spPr>
          <a:xfrm>
            <a:off x="6237514" y="1305364"/>
            <a:ext cx="3015773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Teachers</a:t>
            </a:r>
            <a:endParaRPr lang="en-US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2B6B0-54C4-46CF-B56F-BD1652161A63}"/>
              </a:ext>
            </a:extLst>
          </p:cNvPr>
          <p:cNvSpPr txBox="1"/>
          <p:nvPr/>
        </p:nvSpPr>
        <p:spPr>
          <a:xfrm>
            <a:off x="2462463" y="4718945"/>
            <a:ext cx="2612034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Depart</a:t>
            </a:r>
            <a:endParaRPr lang="en-US" b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45C28-5859-4D2C-B23D-13D165FA8C9B}"/>
              </a:ext>
            </a:extLst>
          </p:cNvPr>
          <p:cNvSpPr txBox="1"/>
          <p:nvPr/>
        </p:nvSpPr>
        <p:spPr>
          <a:xfrm>
            <a:off x="7303851" y="4718945"/>
            <a:ext cx="2612034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50A5F"/>
                </a:solidFill>
                <a:latin typeface="Century Gothic" panose="020B0502020202020204" pitchFamily="34" charset="0"/>
              </a:rPr>
              <a:t>Return</a:t>
            </a:r>
            <a:endParaRPr lang="en-US" b="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536ED3-D68C-404F-81D0-A675ECA8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53" y="4860780"/>
            <a:ext cx="1497432" cy="1222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5A930-6AF0-42CB-9136-69475388D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762" y="4933623"/>
            <a:ext cx="1153078" cy="1077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FE0F8-7B8E-4383-B68A-07FE4DB73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800" y="1446638"/>
            <a:ext cx="1325199" cy="1157452"/>
          </a:xfrm>
          <a:prstGeom prst="rect">
            <a:avLst/>
          </a:prstGeom>
        </p:spPr>
      </p:pic>
      <p:pic>
        <p:nvPicPr>
          <p:cNvPr id="12290" name="Picture 2" descr="Clock 9:20 | ClipArt ETC">
            <a:extLst>
              <a:ext uri="{FF2B5EF4-FFF2-40B4-BE49-F238E27FC236}">
                <a16:creationId xmlns:a16="http://schemas.microsoft.com/office/drawing/2014/main" id="{869FE6B6-94A3-418A-9794-1217ED2A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5" y="491811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lock 2:30 | ClipArt ETC">
            <a:extLst>
              <a:ext uri="{FF2B5EF4-FFF2-40B4-BE49-F238E27FC236}">
                <a16:creationId xmlns:a16="http://schemas.microsoft.com/office/drawing/2014/main" id="{128E72F3-121F-48DB-BB6B-7B81D334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82" y="48607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0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368643" cy="2122713"/>
          </a:xfrm>
        </p:spPr>
        <p:txBody>
          <a:bodyPr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We will leave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the school with our teachers by the front gate. 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We will cross the road at the pedestrian crossing and then walk towards St Luke’s Oval on the footpath.</a:t>
            </a: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85D5F-8834-47E6-9735-8ED27408F6BD}"/>
              </a:ext>
            </a:extLst>
          </p:cNvPr>
          <p:cNvSpPr txBox="1"/>
          <p:nvPr/>
        </p:nvSpPr>
        <p:spPr>
          <a:xfrm>
            <a:off x="9674441" y="2604123"/>
            <a:ext cx="2036574" cy="25853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Walk in a line</a:t>
            </a:r>
            <a:endParaRPr lang="en-US" b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5A465-9980-47AE-A710-8ED4D772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029" y="2886457"/>
            <a:ext cx="1833649" cy="1597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1652E-0DC7-464B-BE55-65218998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66233" y="2992301"/>
            <a:ext cx="3565422" cy="2674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2E153C-78F9-4053-B91E-E7C5AD928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98960" y="2992300"/>
            <a:ext cx="3565420" cy="2674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ECCFA0-41E6-489C-9259-5CDDAB3C5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03" y="2811674"/>
            <a:ext cx="3712578" cy="27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495" y="236766"/>
            <a:ext cx="7363326" cy="3294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stop at the light if the little man is red.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When the little man is green it is safe to cross and the teacher will tell you when to walk. I will walk with my buddy, behind my teacher.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E9406-0309-43FD-80E4-0168DBE7AF04}"/>
              </a:ext>
            </a:extLst>
          </p:cNvPr>
          <p:cNvSpPr txBox="1"/>
          <p:nvPr/>
        </p:nvSpPr>
        <p:spPr>
          <a:xfrm>
            <a:off x="5219086" y="3735689"/>
            <a:ext cx="1753828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Stop</a:t>
            </a:r>
            <a:endParaRPr lang="en-US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1069B-9732-4033-BD68-31082BEC188C}"/>
              </a:ext>
            </a:extLst>
          </p:cNvPr>
          <p:cNvSpPr txBox="1"/>
          <p:nvPr/>
        </p:nvSpPr>
        <p:spPr>
          <a:xfrm>
            <a:off x="7223841" y="3711443"/>
            <a:ext cx="1753828" cy="17543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Go</a:t>
            </a:r>
            <a:endParaRPr lang="en-US" b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5B18D-824E-4D01-943B-B6AF6494A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699" y="3875685"/>
            <a:ext cx="1338112" cy="1081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2F4E5-2EEE-4D09-9DB7-7BE3D9668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13" y="3875685"/>
            <a:ext cx="1251974" cy="1270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64AEA-A3B0-4322-875F-9FE2C010F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470379" y="1712518"/>
            <a:ext cx="5399325" cy="40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9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C4BF-7A94-49AB-A7D1-AECFB645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93" y="236766"/>
            <a:ext cx="10368643" cy="21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This is where the toilets are. If I need to go to the toilet, I need to ask my teacher first.</a:t>
            </a:r>
          </a:p>
        </p:txBody>
      </p:sp>
      <p:pic>
        <p:nvPicPr>
          <p:cNvPr id="4" name="Picture 2" descr="Home - Concord Public School">
            <a:extLst>
              <a:ext uri="{FF2B5EF4-FFF2-40B4-BE49-F238E27FC236}">
                <a16:creationId xmlns:a16="http://schemas.microsoft.com/office/drawing/2014/main" id="{A7A44A2E-C093-4C23-8DCF-D2ECE3F4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b="26902"/>
          <a:stretch/>
        </p:blipFill>
        <p:spPr bwMode="auto">
          <a:xfrm>
            <a:off x="10188492" y="5596108"/>
            <a:ext cx="1658603" cy="11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F55D3-1DD8-4022-B911-C81DF9A9627A}"/>
              </a:ext>
            </a:extLst>
          </p:cNvPr>
          <p:cNvSpPr txBox="1"/>
          <p:nvPr/>
        </p:nvSpPr>
        <p:spPr>
          <a:xfrm>
            <a:off x="4796326" y="2259168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Toilets</a:t>
            </a:r>
            <a:endParaRPr lang="en-US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29DAC-C6AD-4F5E-9085-9A0B2E33065C}"/>
              </a:ext>
            </a:extLst>
          </p:cNvPr>
          <p:cNvSpPr txBox="1"/>
          <p:nvPr/>
        </p:nvSpPr>
        <p:spPr>
          <a:xfrm>
            <a:off x="8124656" y="2259168"/>
            <a:ext cx="3015773" cy="28623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50A5F"/>
              </a:solidFill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150A5F"/>
              </a:solidFill>
              <a:effectLst/>
              <a:latin typeface="Century Gothic" panose="020B0502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150A5F"/>
                </a:solidFill>
                <a:effectLst/>
                <a:latin typeface="Century Gothic" panose="020B0502020202020204" pitchFamily="34" charset="0"/>
              </a:rPr>
              <a:t>Ask the teacher</a:t>
            </a:r>
            <a:endParaRPr lang="en-US" b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33644-9E55-4C43-ABA1-9E8DE6CE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50" y="2523982"/>
            <a:ext cx="2524125" cy="2122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5F0C5-F6D1-4198-8A53-9D415C14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458" y="2559437"/>
            <a:ext cx="2301792" cy="1939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9E08B-262F-43E9-AF44-FFF776BE4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438" y="2205885"/>
            <a:ext cx="5186358" cy="38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8460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312</TotalTime>
  <Words>626</Words>
  <Application>Microsoft Office PowerPoint</Application>
  <PresentationFormat>Widescreen</PresentationFormat>
  <Paragraphs>424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Gill Sans MT</vt:lpstr>
      <vt:lpstr>Impact</vt:lpstr>
      <vt:lpstr>Times New Roman</vt:lpstr>
      <vt:lpstr>Wingdings</vt:lpstr>
      <vt:lpstr>Badge</vt:lpstr>
      <vt:lpstr>Athletics carnival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Country carnival 2021</dc:title>
  <dc:creator>Francisca Hilley</dc:creator>
  <cp:lastModifiedBy>Francisca Darlow</cp:lastModifiedBy>
  <cp:revision>33</cp:revision>
  <dcterms:created xsi:type="dcterms:W3CDTF">2021-04-13T08:10:21Z</dcterms:created>
  <dcterms:modified xsi:type="dcterms:W3CDTF">2021-06-16T22:57:27Z</dcterms:modified>
</cp:coreProperties>
</file>